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5" r:id="rId3"/>
    <p:sldId id="341" r:id="rId4"/>
    <p:sldId id="268" r:id="rId5"/>
    <p:sldId id="346" r:id="rId6"/>
    <p:sldId id="340" r:id="rId7"/>
    <p:sldId id="275" r:id="rId8"/>
    <p:sldId id="281" r:id="rId9"/>
    <p:sldId id="282" r:id="rId10"/>
    <p:sldId id="283" r:id="rId11"/>
    <p:sldId id="284" r:id="rId12"/>
    <p:sldId id="276" r:id="rId13"/>
    <p:sldId id="277" r:id="rId14"/>
    <p:sldId id="278" r:id="rId15"/>
    <p:sldId id="279" r:id="rId16"/>
    <p:sldId id="280" r:id="rId17"/>
    <p:sldId id="285" r:id="rId18"/>
    <p:sldId id="286" r:id="rId19"/>
    <p:sldId id="287" r:id="rId20"/>
    <p:sldId id="288" r:id="rId21"/>
    <p:sldId id="289" r:id="rId22"/>
    <p:sldId id="348" r:id="rId23"/>
    <p:sldId id="342" r:id="rId24"/>
    <p:sldId id="344" r:id="rId25"/>
    <p:sldId id="347" r:id="rId26"/>
    <p:sldId id="290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92" r:id="rId41"/>
    <p:sldId id="306" r:id="rId42"/>
    <p:sldId id="349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50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A" id="{85090B55-D1D8-4C0A-B12C-AC6EE22A1A35}">
          <p14:sldIdLst>
            <p14:sldId id="346"/>
            <p14:sldId id="340"/>
            <p14:sldId id="275"/>
            <p14:sldId id="281"/>
            <p14:sldId id="282"/>
            <p14:sldId id="283"/>
            <p14:sldId id="284"/>
            <p14:sldId id="276"/>
            <p14:sldId id="277"/>
            <p14:sldId id="278"/>
            <p14:sldId id="279"/>
            <p14:sldId id="280"/>
            <p14:sldId id="285"/>
            <p14:sldId id="286"/>
            <p14:sldId id="287"/>
            <p14:sldId id="288"/>
            <p14:sldId id="289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B" id="{E20C2601-0930-4C26-A54C-C4841F95D213}">
          <p14:sldIdLst>
            <p14:sldId id="347"/>
            <p14:sldId id="290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92"/>
            <p14:sldId id="306"/>
          </p14:sldIdLst>
        </p14:section>
        <p14:section name="Block C" id="{0ABC9940-1E54-43F9-8E51-E36740D71B7D}">
          <p14:sldIdLst>
            <p14:sldId id="349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Block D" id="{6A228622-2264-4EA9-B70B-F2372BAEB9C1}">
          <p14:sldIdLst>
            <p14:sldId id="350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45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62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audio" Target="../media/audio2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audio" Target="../media/audio2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audio" Target="../media/audio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audio" Target="../media/audio2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audio" Target="../media/audio2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audio" Target="../media/audio2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audio" Target="../media/audio2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audio" Target="../media/audio2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32.png"/><Relationship Id="rId4" Type="http://schemas.openxmlformats.org/officeDocument/2006/relationships/audio" Target="../media/audio2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audio" Target="../media/audio2.wav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audio" Target="../media/audio2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63.png"/><Relationship Id="rId4" Type="http://schemas.openxmlformats.org/officeDocument/2006/relationships/audio" Target="../media/audio2.wa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audio" Target="../media/audio2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audio" Target="../media/audio2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audio" Target="../media/audio2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81.png"/><Relationship Id="rId4" Type="http://schemas.openxmlformats.org/officeDocument/2006/relationships/audio" Target="../media/audio2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0.png"/><Relationship Id="rId4" Type="http://schemas.openxmlformats.org/officeDocument/2006/relationships/audio" Target="../media/audio2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6.png"/><Relationship Id="rId4" Type="http://schemas.openxmlformats.org/officeDocument/2006/relationships/audio" Target="../media/audio2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audio" Target="../media/audio2.wav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6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93.png"/><Relationship Id="rId4" Type="http://schemas.openxmlformats.org/officeDocument/2006/relationships/audio" Target="../media/audio2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9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audio" Target="../media/audio2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7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97.png"/><Relationship Id="rId4" Type="http://schemas.openxmlformats.org/officeDocument/2006/relationships/audio" Target="../media/audio2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audio" Target="../media/audio2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7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103.png"/><Relationship Id="rId4" Type="http://schemas.openxmlformats.org/officeDocument/2006/relationships/audio" Target="../media/audio2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audio" Target="../media/audio2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8.png"/><Relationship Id="rId4" Type="http://schemas.openxmlformats.org/officeDocument/2006/relationships/audio" Target="../media/audio2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audio" Target="../media/audio2.wav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audio" Target="../media/audio2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1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audio" Target="../media/audio2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1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audio" Target="../media/audio2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audio" Target="../media/audio2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8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125.png"/><Relationship Id="rId4" Type="http://schemas.openxmlformats.org/officeDocument/2006/relationships/audio" Target="../media/audio2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74.png"/><Relationship Id="rId4" Type="http://schemas.openxmlformats.org/officeDocument/2006/relationships/audio" Target="../media/audio2.wav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audio" Target="../media/audio2.wav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5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78.png"/><Relationship Id="rId4" Type="http://schemas.openxmlformats.org/officeDocument/2006/relationships/audio" Target="../media/audio2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0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31.png"/><Relationship Id="rId4" Type="http://schemas.openxmlformats.org/officeDocument/2006/relationships/audio" Target="../media/audio2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6.png"/><Relationship Id="rId4" Type="http://schemas.openxmlformats.org/officeDocument/2006/relationships/audio" Target="../media/audio2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33.png"/><Relationship Id="rId4" Type="http://schemas.openxmlformats.org/officeDocument/2006/relationships/audio" Target="../media/audio2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67.png"/><Relationship Id="rId4" Type="http://schemas.openxmlformats.org/officeDocument/2006/relationships/audio" Target="../media/audio2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20.png"/><Relationship Id="rId4" Type="http://schemas.openxmlformats.org/officeDocument/2006/relationships/audio" Target="../media/audio2.wa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1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5.png"/><Relationship Id="rId4" Type="http://schemas.openxmlformats.org/officeDocument/2006/relationships/audio" Target="../media/audio2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8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audio" Target="../media/audio2.wav"/><Relationship Id="rId4" Type="http://schemas.openxmlformats.org/officeDocument/2006/relationships/image" Target="../media/image13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36.png"/><Relationship Id="rId4" Type="http://schemas.openxmlformats.org/officeDocument/2006/relationships/audio" Target="../media/audio2.wav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audio" Target="../media/audio1.wav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95.png"/><Relationship Id="rId4" Type="http://schemas.openxmlformats.org/officeDocument/2006/relationships/audio" Target="../media/audio2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8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6.png"/><Relationship Id="rId4" Type="http://schemas.openxmlformats.org/officeDocument/2006/relationships/audio" Target="../media/audio2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3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00.png"/><Relationship Id="rId4" Type="http://schemas.openxmlformats.org/officeDocument/2006/relationships/audio" Target="../media/audio2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7" Type="http://schemas.openxmlformats.org/officeDocument/2006/relationships/image" Target="../media/image9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audio" Target="../media/audio2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4.png"/><Relationship Id="rId5" Type="http://schemas.openxmlformats.org/officeDocument/2006/relationships/image" Target="../media/image60.png"/><Relationship Id="rId4" Type="http://schemas.openxmlformats.org/officeDocument/2006/relationships/audio" Target="../media/audio2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7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audio" Target="../media/audio2.wav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139.png"/><Relationship Id="rId4" Type="http://schemas.openxmlformats.org/officeDocument/2006/relationships/audio" Target="../media/audio2.wav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audio" Target="../media/audio2.wav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15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17.png"/><Relationship Id="rId4" Type="http://schemas.openxmlformats.org/officeDocument/2006/relationships/audio" Target="../media/audio2.wa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audio" Target="../media/audio2.wav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54.png"/><Relationship Id="rId4" Type="http://schemas.openxmlformats.org/officeDocument/2006/relationships/audio" Target="../media/audio2.wav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1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52.png"/><Relationship Id="rId4" Type="http://schemas.openxmlformats.org/officeDocument/2006/relationships/audio" Target="../media/audio2.wav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6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87.png"/><Relationship Id="rId4" Type="http://schemas.openxmlformats.org/officeDocument/2006/relationships/audio" Target="../media/audio2.wav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audio" Target="../media/audio2.wav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2.png"/><Relationship Id="rId4" Type="http://schemas.openxmlformats.org/officeDocument/2006/relationships/audio" Target="../media/audio2.wav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160.png"/><Relationship Id="rId4" Type="http://schemas.openxmlformats.org/officeDocument/2006/relationships/audio" Target="../media/audio2.wav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audio" Target="../media/audio2.wav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audio" Target="../media/audio2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38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A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 C D</a:t>
            </a:r>
          </a:p>
          <a:p>
            <a:r>
              <a:rPr lang="en-US" dirty="0"/>
              <a:t>s  f  s  f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2207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42</cp:revision>
  <dcterms:created xsi:type="dcterms:W3CDTF">2019-04-07T03:25:08Z</dcterms:created>
  <dcterms:modified xsi:type="dcterms:W3CDTF">2019-04-15T19:53:29Z</dcterms:modified>
</cp:coreProperties>
</file>